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65" r:id="rId6"/>
    <p:sldId id="266" r:id="rId7"/>
    <p:sldId id="267" r:id="rId8"/>
    <p:sldId id="258" r:id="rId9"/>
    <p:sldId id="263" r:id="rId10"/>
    <p:sldId id="259" r:id="rId11"/>
    <p:sldId id="260" r:id="rId12"/>
    <p:sldId id="264" r:id="rId13"/>
    <p:sldId id="268" r:id="rId14"/>
  </p:sldIdLst>
  <p:sldSz cx="9144000" cy="51435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330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49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8DC62F-BB3A-4AD1-97C2-82AB538E8A72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6CB894-CDB1-4775-ADCC-B2C99CE5CED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48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770FBD-E960-4B31-8E2E-A21C2DB98379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28E9A4-E125-4AC4-806E-074C89729DD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71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6629400" y="154780"/>
            <a:ext cx="2057400" cy="329088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154780"/>
            <a:ext cx="6019796" cy="329088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8DF46C-8101-4B0A-BC14-147CE6714542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BA8651-7174-4846-8A18-EDFB7E39EA6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61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DB1417-A08A-4D44-B13D-2691BACC56CA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497A5D-2006-4D16-8D2E-93F035B8610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21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2311" y="3305171"/>
            <a:ext cx="7772400" cy="1021558"/>
          </a:xfrm>
        </p:spPr>
        <p:txBody>
          <a:bodyPr anchor="t" anchorCtr="0"/>
          <a:lstStyle>
            <a:lvl1pPr algn="l">
              <a:defRPr sz="4000" b="1" cap="all"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722311" y="2180039"/>
            <a:ext cx="7772400" cy="1125141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1726C8-1411-4EE1-A75B-9C8D374734E1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951C40-0015-4E3F-9BE6-086828E2FB5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57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457200" y="900117"/>
            <a:ext cx="4038603" cy="2545552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4648196" y="900117"/>
            <a:ext cx="4038603" cy="2545552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232B0E-4CC3-406A-8181-50D06F0CB227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7BDDD2-80F2-440E-B219-7314E24D41B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51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457200" y="1151339"/>
            <a:ext cx="4040184" cy="479822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457200" y="1631152"/>
            <a:ext cx="4040184" cy="2963469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4645023" y="1151339"/>
            <a:ext cx="4041776" cy="479822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4645023" y="1631152"/>
            <a:ext cx="4041776" cy="2963469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D9F56B-A7F3-49D5-A25C-1BA9280426FC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8FDC64-5744-4C8A-A55F-6EEDA47FC4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40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3F66FD-FE5D-4DBA-9A75-59146E5EF430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723B87-42C8-4374-B80E-2D7C2B3ACF7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99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E41E31-5B95-48D3-A689-C39CBDBE6468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786356-45FE-4A21-92FD-6DDBADAC21D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19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457200" y="204789"/>
            <a:ext cx="3008311" cy="871542"/>
          </a:xfrm>
        </p:spPr>
        <p:txBody>
          <a:bodyPr anchor="b" anchorCtr="0"/>
          <a:lstStyle>
            <a:lvl1pPr algn="l">
              <a:defRPr sz="2000" b="1"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3575047" y="204789"/>
            <a:ext cx="5111752" cy="438983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457200" y="1076321"/>
            <a:ext cx="3008311" cy="3518300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6DCD73-D335-49AF-967C-F348BA5CC88B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8A9676-F96D-41E0-BC3D-73C340DBA8E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09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49"/>
          </a:xfrm>
        </p:spPr>
        <p:txBody>
          <a:bodyPr anchor="b" anchorCtr="0"/>
          <a:lstStyle>
            <a:lvl1pPr algn="l">
              <a:defRPr sz="2000" b="1"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1792288" y="459577"/>
            <a:ext cx="5486400" cy="30860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1792288" y="4025499"/>
            <a:ext cx="5486400" cy="603650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DE86D2-BC4A-4C14-8E34-583192F77423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140B83-7E6E-4569-A22D-A27A4AC9BF7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457200" y="20597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2"/>
          </p:nvPr>
        </p:nvSpPr>
        <p:spPr>
          <a:xfrm>
            <a:off x="457200" y="4767260"/>
            <a:ext cx="2133596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0BA2E95-10AB-43D2-B1E4-E2CCDDFBD6E9}" type="datetime1">
              <a:rPr lang="de-DE"/>
              <a:pPr lvl="0"/>
              <a:t>09.01.2017</a:t>
            </a:fld>
            <a:endParaRPr lang="de-DE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3"/>
          </p:nvPr>
        </p:nvSpPr>
        <p:spPr>
          <a:xfrm>
            <a:off x="3124203" y="4767260"/>
            <a:ext cx="2895603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4"/>
          </p:nvPr>
        </p:nvSpPr>
        <p:spPr>
          <a:xfrm>
            <a:off x="6553203" y="4767260"/>
            <a:ext cx="2133596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B6076228-E200-46D7-9CDA-0366864ADB4C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</p:titleStyle>
    <p:bodyStyle>
      <a:lvl1pPr marL="342900" marR="0" lvl="0" indent="-34290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SzPct val="100000"/>
        <a:buFont typeface="Arial" pitchFamily="34"/>
        <a:buChar char="•"/>
        <a:tabLst/>
        <a:defRPr lang="de-DE" sz="32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742950" marR="0" lvl="1" indent="-285750" algn="l" defTabSz="914400" rtl="0" fontAlgn="auto" hangingPunct="1">
        <a:lnSpc>
          <a:spcPct val="100000"/>
        </a:lnSpc>
        <a:spcBef>
          <a:spcPts val="700"/>
        </a:spcBef>
        <a:spcAft>
          <a:spcPts val="0"/>
        </a:spcAft>
        <a:buSzPct val="100000"/>
        <a:buFont typeface="Arial" pitchFamily="34"/>
        <a:buChar char="–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–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»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Aaron‘s storyline</a:t>
            </a:r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251524" y="1203597"/>
            <a:ext cx="8564855" cy="167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403917" y="3033403"/>
            <a:ext cx="8564855" cy="167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1115613" y="3127595"/>
            <a:ext cx="6984772" cy="138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1268016" y="1572018"/>
            <a:ext cx="6984772" cy="138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524" y="1203597"/>
            <a:ext cx="8640961" cy="17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7497" y="3291830"/>
            <a:ext cx="8740731" cy="17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9702"/>
            <a:ext cx="6696744" cy="279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7749"/>
            <a:ext cx="6840760" cy="282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95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Backup slides raw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3294738" y="205977"/>
            <a:ext cx="5392062" cy="857250"/>
          </a:xfrm>
        </p:spPr>
        <p:txBody>
          <a:bodyPr/>
          <a:lstStyle/>
          <a:p>
            <a:r>
              <a:rPr lang="de-DE" sz="3600" dirty="0" smtClean="0"/>
              <a:t>Landschützer et al. 2015</a:t>
            </a:r>
            <a:endParaRPr lang="de-DE" sz="3600" dirty="0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515" y="123480"/>
            <a:ext cx="3115223" cy="477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51919" y="1157859"/>
            <a:ext cx="4857329" cy="228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82602" y="1779660"/>
            <a:ext cx="4195962" cy="323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9550" y="3145051"/>
            <a:ext cx="7934696" cy="158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1559" y="1092598"/>
            <a:ext cx="7704853" cy="1963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457200" y="4509317"/>
            <a:ext cx="8229600" cy="510701"/>
          </a:xfrm>
        </p:spPr>
        <p:txBody>
          <a:bodyPr/>
          <a:lstStyle/>
          <a:p>
            <a:pPr marL="0" lvl="0" indent="0">
              <a:lnSpc>
                <a:spcPct val="90000"/>
              </a:lnSpc>
              <a:spcBef>
                <a:spcPts val="700"/>
              </a:spcBef>
              <a:buNone/>
            </a:pPr>
            <a:r>
              <a:rPr lang="de-DE" sz="3000"/>
              <a:t>thermal separation nach Jassby and Platt (1976)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539550" y="1264706"/>
            <a:ext cx="8064898" cy="159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539550" y="2859782"/>
            <a:ext cx="8064898" cy="159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515" y="1635642"/>
            <a:ext cx="8712970" cy="174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579" y="1275606"/>
            <a:ext cx="8621905" cy="174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1069" y="3291830"/>
            <a:ext cx="8424934" cy="167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1187622" y="1779660"/>
            <a:ext cx="6912772" cy="13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1340025" y="3246037"/>
            <a:ext cx="6912772" cy="131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7541" y="1275606"/>
            <a:ext cx="8568952" cy="169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711" y="3219821"/>
            <a:ext cx="8640961" cy="167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Bildschirmpräsentation (4:3)</PresentationFormat>
  <Paragraphs>4</Paragraphs>
  <Slides>13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Larissa</vt:lpstr>
      <vt:lpstr>Aaron‘s storyline</vt:lpstr>
      <vt:lpstr>Backup slides raw</vt:lpstr>
      <vt:lpstr>Landschützer et al. 2015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Aaron‘s storyline</dc:title>
  <dc:creator>Aaron Spring</dc:creator>
  <cp:lastModifiedBy>Aaron Spring</cp:lastModifiedBy>
  <cp:revision>5</cp:revision>
  <dcterms:created xsi:type="dcterms:W3CDTF">2017-01-08T22:37:38Z</dcterms:created>
  <dcterms:modified xsi:type="dcterms:W3CDTF">2017-01-08T23:24:08Z</dcterms:modified>
</cp:coreProperties>
</file>